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57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1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882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10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BE233-CAC1-4F5E-B3B9-B5F73CBB0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6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56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40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07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1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8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85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98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770EA-8D78-4DD4-BE6D-736E3C67AD79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9BCF8-F749-4531-BDE5-3729852D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628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mtClean="0"/>
              <a:t>Complementary roles of </a:t>
            </a:r>
            <a:br>
              <a:rPr lang="en-US" altLang="en-US" smtClean="0"/>
            </a:br>
            <a:r>
              <a:rPr lang="en-US" altLang="en-US" smtClean="0"/>
              <a:t>AAC and speech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does a child who needs AAC as a partner with speech look like? 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idx="1"/>
          </p:nvPr>
        </p:nvSpPr>
        <p:spPr>
          <a:xfrm>
            <a:off x="152400" y="1066800"/>
            <a:ext cx="8763000" cy="5791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Talks in single words or multiword utterances</a:t>
            </a:r>
            <a:endParaRPr lang="en-US" sz="2400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Moderate to severe intelligibility problems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Different partners may be more or less skilled at understanding the child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Language may be “normal” or impaired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Functional communication limited to familiar partners and settings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Participation limited without significant scaffolding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Role of AAC: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Support language development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Support speech development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Supplement speech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Enhance functional communication and participation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200" smtClean="0"/>
              <a:t>4. AAC as a primary mode of communication</a:t>
            </a:r>
          </a:p>
        </p:txBody>
      </p:sp>
      <p:sp>
        <p:nvSpPr>
          <p:cNvPr id="5939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Able to meet few or no communication needs across all partners and contexts using speech alone.  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May produce a few idiosyncratic words or vocalizations that very familiar communication partners can interpret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may use facial expressions, gestures, and vocal intonation for communication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Comprehensive AAC systems needed for nearly all communication interaction to enable social and educational participation. 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smtClean="0"/>
              <a:t>What does a child who needs AAC as a primary mode of communication look like?  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Unintelligible speech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Language may be “normal” or impaired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Very limited functional communication abilities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Very limited participation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Role of AAC: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Provide expressive communication modality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Enhance functional and independent communication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Enhance participation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AAC and Speech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3886200" cy="44958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800" dirty="0" smtClean="0"/>
              <a:t>AAC is useful for anyone who is unable to use speech to meet all communication needs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en-US" sz="2400" dirty="0" smtClean="0"/>
              <a:t>Across all partners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en-US" sz="2400" dirty="0" smtClean="0"/>
              <a:t>Across all contexts / settings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AAC is also useful to address barriers to language learning</a:t>
            </a:r>
          </a:p>
        </p:txBody>
      </p:sp>
      <p:graphicFrame>
        <p:nvGraphicFramePr>
          <p:cNvPr id="29700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4572000" y="1981200"/>
          <a:ext cx="4057650" cy="303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Image" r:id="rId3" imgW="3161905" imgH="2361905" progId="">
                  <p:embed/>
                </p:oleObj>
              </mc:Choice>
              <mc:Fallback>
                <p:oleObj name="Image" r:id="rId3" imgW="3161905" imgH="2361905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81200"/>
                        <a:ext cx="4057650" cy="3030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AAC and Speech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AAC and speech are NOT mutually exclusive.</a:t>
            </a:r>
          </a:p>
          <a:p>
            <a:pPr lvl="1" eaLnBrk="1" hangingPunct="1"/>
            <a:r>
              <a:rPr lang="en-US" sz="2400" smtClean="0"/>
              <a:t>Most people have some ability to vocalize or speak</a:t>
            </a:r>
          </a:p>
          <a:p>
            <a:pPr lvl="1" eaLnBrk="1" hangingPunct="1"/>
            <a:r>
              <a:rPr lang="en-US" sz="2400" smtClean="0"/>
              <a:t>FUNCTIONALITY is the key concept</a:t>
            </a:r>
          </a:p>
        </p:txBody>
      </p:sp>
      <p:pic>
        <p:nvPicPr>
          <p:cNvPr id="307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133600"/>
            <a:ext cx="3919538" cy="2940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Roles of AAC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Augment existing speech</a:t>
            </a:r>
          </a:p>
          <a:p>
            <a:pPr eaLnBrk="1" hangingPunct="1"/>
            <a:r>
              <a:rPr lang="en-US" smtClean="0"/>
              <a:t>Serve as a primary </a:t>
            </a:r>
            <a:r>
              <a:rPr lang="en-US" b="1" smtClean="0"/>
              <a:t>output</a:t>
            </a:r>
            <a:r>
              <a:rPr lang="en-US" smtClean="0"/>
              <a:t> mode for communication</a:t>
            </a:r>
          </a:p>
          <a:p>
            <a:pPr eaLnBrk="1" hangingPunct="1"/>
            <a:r>
              <a:rPr lang="en-US" smtClean="0"/>
              <a:t>Serve as both an </a:t>
            </a:r>
            <a:r>
              <a:rPr lang="en-US" b="1" smtClean="0"/>
              <a:t>input</a:t>
            </a:r>
            <a:r>
              <a:rPr lang="en-US" smtClean="0"/>
              <a:t> and </a:t>
            </a:r>
            <a:r>
              <a:rPr lang="en-US" b="1" smtClean="0"/>
              <a:t>output</a:t>
            </a:r>
            <a:r>
              <a:rPr lang="en-US" smtClean="0"/>
              <a:t> mode for communication</a:t>
            </a:r>
          </a:p>
          <a:p>
            <a:pPr eaLnBrk="1" hangingPunct="1"/>
            <a:r>
              <a:rPr lang="en-US" smtClean="0"/>
              <a:t>Foster the development of language.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Relationship between AAC and speech:  4 categories</a:t>
            </a:r>
            <a:endParaRPr dirty="0"/>
          </a:p>
        </p:txBody>
      </p:sp>
      <p:sp>
        <p:nvSpPr>
          <p:cNvPr id="3379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 need for AAC</a:t>
            </a:r>
          </a:p>
          <a:p>
            <a:pPr eaLnBrk="1" hangingPunct="1"/>
            <a:r>
              <a:rPr lang="en-US" smtClean="0"/>
              <a:t>AAC as a back-up strategy</a:t>
            </a:r>
          </a:p>
          <a:p>
            <a:pPr eaLnBrk="1" hangingPunct="1"/>
            <a:r>
              <a:rPr lang="en-US" smtClean="0"/>
              <a:t>AAC as an equal partner with speech</a:t>
            </a:r>
          </a:p>
          <a:p>
            <a:pPr eaLnBrk="1" hangingPunct="1"/>
            <a:r>
              <a:rPr lang="en-US" smtClean="0"/>
              <a:t>AAC as a primary mode of communication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2286000" y="-4619625"/>
            <a:ext cx="45720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>
                <a:latin typeface="Times New Roman" pitchFamily="18" charset="0"/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1. No need for AAC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Able to meet all communication needs across partners and contexts using speech alone.</a:t>
            </a:r>
          </a:p>
          <a:p>
            <a:pPr lvl="1" eaLnBrk="1" hangingPunct="1"/>
            <a:r>
              <a:rPr lang="en-US" smtClean="0"/>
              <a:t>Speech, language, and communication skills may or may not be </a:t>
            </a:r>
            <a:r>
              <a:rPr lang="ja-JP" altLang="en-US" smtClean="0">
                <a:ea typeface="HG明朝E"/>
                <a:cs typeface="HG明朝E"/>
              </a:rPr>
              <a:t>“</a:t>
            </a:r>
            <a:r>
              <a:rPr lang="en-US" altLang="ja-JP" smtClean="0">
                <a:ea typeface="HG明朝E"/>
                <a:cs typeface="HG明朝E"/>
              </a:rPr>
              <a:t>normal</a:t>
            </a:r>
            <a:r>
              <a:rPr lang="ja-JP" altLang="en-US" smtClean="0">
                <a:ea typeface="HG明朝E"/>
                <a:cs typeface="HG明朝E"/>
              </a:rPr>
              <a:t>”</a:t>
            </a:r>
            <a:endParaRPr lang="en-US" altLang="ja-JP" smtClean="0">
              <a:ea typeface="HG明朝E"/>
              <a:cs typeface="HG明朝E"/>
            </a:endParaRPr>
          </a:p>
          <a:p>
            <a:pPr lvl="1" eaLnBrk="1" hangingPunct="1"/>
            <a:r>
              <a:rPr lang="en-US" smtClean="0"/>
              <a:t>Person is able to use speech to participate at an appropriate level in his or her life without any compensatory communication strategies.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2.  AAC as a back-up strategy</a:t>
            </a:r>
          </a:p>
        </p:txBody>
      </p:sp>
      <p:sp>
        <p:nvSpPr>
          <p:cNvPr id="5734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</a:t>
            </a:r>
            <a:r>
              <a:rPr lang="en-US" dirty="0" smtClean="0"/>
              <a:t>ble to meet most communication needs across partners and settings using speech alone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mildly reduced intelligibility that sometimes results in difficulty in adverse communication situations. 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to supplement speech or as a back-up when partners have difficulty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Speech is the primary mode of communication; AAC is a secondary, supporting mode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does a child who needs AAC as a back-up strategy look like? </a:t>
            </a:r>
          </a:p>
        </p:txBody>
      </p:sp>
      <p:sp>
        <p:nvSpPr>
          <p:cNvPr id="391173" name="Rectangle 5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Talks </a:t>
            </a:r>
            <a:r>
              <a:rPr lang="en-US" dirty="0"/>
              <a:t>reasonably </a:t>
            </a:r>
            <a:r>
              <a:rPr lang="en-US" dirty="0" smtClean="0"/>
              <a:t>well, but below age level expectations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Mild intelligibility problems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Language may be “normal” or impaired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Communication breakdowns may occur in adverse environments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Participation is limited in adverse environments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Role of AAC: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support language development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supplement speech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resolve breakdown situations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b</a:t>
            </a:r>
            <a:r>
              <a:rPr lang="en-US" dirty="0" smtClean="0"/>
              <a:t>ackup strategy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600" smtClean="0"/>
              <a:t>3.  AAC as an equal partner with speech</a:t>
            </a:r>
          </a:p>
        </p:txBody>
      </p:sp>
      <p:sp>
        <p:nvSpPr>
          <p:cNvPr id="5836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</a:t>
            </a:r>
            <a:r>
              <a:rPr lang="en-US" dirty="0" smtClean="0"/>
              <a:t>ble to meet some communication needs across partners and contexts using speech alone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moderately reduced intelligibility 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speech may be functional with familiar communication partners or in quiet situations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used to enhance speech intelligibility; often used simultaneously with speech 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and speech are both primary modes of communication, depending on the partner and the setting.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567</Words>
  <Application>Microsoft Office PowerPoint</Application>
  <PresentationFormat>On-screen Show (4:3)</PresentationFormat>
  <Paragraphs>73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Image</vt:lpstr>
      <vt:lpstr>Complementary roles of  AAC and speech</vt:lpstr>
      <vt:lpstr>AAC and Speech</vt:lpstr>
      <vt:lpstr>AAC and Speech</vt:lpstr>
      <vt:lpstr>Roles of AAC</vt:lpstr>
      <vt:lpstr>Relationship between AAC and speech:  4 categories</vt:lpstr>
      <vt:lpstr>1. No need for AAC</vt:lpstr>
      <vt:lpstr>2.  AAC as a back-up strategy</vt:lpstr>
      <vt:lpstr>What does a child who needs AAC as a back-up strategy look like? </vt:lpstr>
      <vt:lpstr>3.  AAC as an equal partner with speech</vt:lpstr>
      <vt:lpstr>What does a child who needs AAC as a partner with speech look like? </vt:lpstr>
      <vt:lpstr>4. AAC as a primary mode of communication</vt:lpstr>
      <vt:lpstr>What does a child who needs AAC as a primary mode of communication look like?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Complementary roles of  AAC and speech</dc:title>
  <dc:creator>Patricia</dc:creator>
  <cp:lastModifiedBy>Patricia</cp:lastModifiedBy>
  <cp:revision>1</cp:revision>
  <dcterms:created xsi:type="dcterms:W3CDTF">2012-01-28T15:24:52Z</dcterms:created>
  <dcterms:modified xsi:type="dcterms:W3CDTF">2012-01-28T15:26:01Z</dcterms:modified>
</cp:coreProperties>
</file>